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1" r:id="rId2"/>
    <p:sldId id="271" r:id="rId3"/>
    <p:sldId id="274" r:id="rId4"/>
    <p:sldId id="272" r:id="rId5"/>
    <p:sldId id="275" r:id="rId6"/>
    <p:sldId id="277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9" r:id="rId17"/>
    <p:sldId id="273" r:id="rId18"/>
    <p:sldId id="288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7/3/2021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7/3/2021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7/3/2021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7/3/2021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7/3/2021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pymonscore.azurewebsites.net/swagger/index.html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imon_(game)#Gameplay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</a:t>
            </a:r>
            <a:r>
              <a:rPr lang="en-US"/>
              <a:t>Width Modulation, 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Entertainer</a:t>
            </a:r>
            <a:r>
              <a:rPr lang="en-US" dirty="0" err="1"/>
              <a:t>:d</a:t>
            </a:r>
            <a:r>
              <a:rPr lang="en-US" dirty="0"/>
              <a:t>=4,o=5,b=140:8d,8d#,8e,c6,8e,c6,8e,2c.6,8c6,8d6,8d#6,8e6,8c6,8d6,e6,8b,d6,2c6,p,8d,8d#,8e,c6,8e,c6,8e,2c.6,8p,8a,8g,8f#,8a,8c6,e6,8d6,8c6,8a,2d6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name of the ringtone is </a:t>
            </a:r>
            <a:r>
              <a:rPr lang="en-US" b="1" dirty="0">
                <a:solidFill>
                  <a:srgbClr val="202122"/>
                </a:solidFill>
                <a:latin typeface="Arial" panose="020B0604020202020204" pitchFamily="34" charset="0"/>
              </a:rPr>
              <a:t>Entertainer</a:t>
            </a:r>
          </a:p>
        </p:txBody>
      </p:sp>
    </p:spTree>
    <p:extLst>
      <p:ext uri="{BB962C8B-B14F-4D97-AF65-F5344CB8AC3E}">
        <p14:creationId xmlns:p14="http://schemas.microsoft.com/office/powerpoint/2010/main" val="331976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</a:t>
            </a:r>
            <a:r>
              <a:rPr lang="en-US" b="1" dirty="0" err="1"/>
              <a:t>d</a:t>
            </a:r>
            <a:r>
              <a:rPr lang="en-US" b="1" dirty="0"/>
              <a:t>=4</a:t>
            </a:r>
            <a:r>
              <a:rPr lang="en-US" dirty="0"/>
              <a:t>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duration of a note is a quarter note</a:t>
            </a:r>
          </a:p>
        </p:txBody>
      </p:sp>
    </p:spTree>
    <p:extLst>
      <p:ext uri="{BB962C8B-B14F-4D97-AF65-F5344CB8AC3E}">
        <p14:creationId xmlns:p14="http://schemas.microsoft.com/office/powerpoint/2010/main" val="397381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</a:t>
            </a:r>
            <a:r>
              <a:rPr lang="en-US" b="1" dirty="0"/>
              <a:t>o=5</a:t>
            </a:r>
            <a:r>
              <a:rPr lang="en-US" dirty="0"/>
              <a:t>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octave is the fifth octave</a:t>
            </a:r>
          </a:p>
        </p:txBody>
      </p:sp>
    </p:spTree>
    <p:extLst>
      <p:ext uri="{BB962C8B-B14F-4D97-AF65-F5344CB8AC3E}">
        <p14:creationId xmlns:p14="http://schemas.microsoft.com/office/powerpoint/2010/main" val="246063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</a:t>
            </a:r>
            <a:r>
              <a:rPr lang="en-US" b="1" dirty="0"/>
              <a:t>b=140</a:t>
            </a:r>
            <a:r>
              <a:rPr lang="en-US" dirty="0"/>
              <a:t>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beats per minute is 140</a:t>
            </a:r>
          </a:p>
        </p:txBody>
      </p:sp>
    </p:spTree>
    <p:extLst>
      <p:ext uri="{BB962C8B-B14F-4D97-AF65-F5344CB8AC3E}">
        <p14:creationId xmlns:p14="http://schemas.microsoft.com/office/powerpoint/2010/main" val="244762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=4,o=5,b=140:</a:t>
            </a:r>
            <a:r>
              <a:rPr lang="en-US" b="1" dirty="0"/>
              <a:t>8d</a:t>
            </a:r>
            <a:r>
              <a:rPr lang="en-US" dirty="0"/>
              <a:t>,8d#,8e,</a:t>
            </a:r>
            <a:r>
              <a:rPr lang="en-US" b="1" dirty="0"/>
              <a:t>c6</a:t>
            </a:r>
            <a:r>
              <a:rPr lang="en-US" dirty="0"/>
              <a:t>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first note in the data section is an eighth note, d, 5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 (default)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4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note in the data section is a quarter note (default), c, 6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</a:t>
            </a:r>
          </a:p>
        </p:txBody>
      </p:sp>
    </p:spTree>
    <p:extLst>
      <p:ext uri="{BB962C8B-B14F-4D97-AF65-F5344CB8AC3E}">
        <p14:creationId xmlns:p14="http://schemas.microsoft.com/office/powerpoint/2010/main" val="275418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84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400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RTTTL Player Async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It’s simple to convert the synchronous player to an asynchronous player</a:t>
            </a:r>
          </a:p>
          <a:p>
            <a:r>
              <a:rPr lang="en-US"/>
              <a:t>Complete </a:t>
            </a:r>
            <a:r>
              <a:rPr lang="en-US" dirty="0"/>
              <a:t>Python IOT example 6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r>
              <a:rPr lang="en-US" dirty="0"/>
              <a:t> API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Examine the </a:t>
            </a:r>
            <a:r>
              <a:rPr lang="en-US" dirty="0" err="1"/>
              <a:t>Pymon</a:t>
            </a:r>
            <a:r>
              <a:rPr lang="en-US" dirty="0"/>
              <a:t> Leaderboard</a:t>
            </a:r>
          </a:p>
          <a:p>
            <a:r>
              <a:rPr lang="en-US" dirty="0">
                <a:hlinkClick r:id="rId2"/>
              </a:rPr>
              <a:t>https://pymonscore.azurewebsites.net/</a:t>
            </a:r>
            <a:endParaRPr lang="en-US" dirty="0"/>
          </a:p>
          <a:p>
            <a:r>
              <a:rPr lang="en-US" dirty="0"/>
              <a:t>Explore the </a:t>
            </a:r>
            <a:r>
              <a:rPr lang="en-US" dirty="0" err="1"/>
              <a:t>Pymon</a:t>
            </a:r>
            <a:r>
              <a:rPr lang="en-US" dirty="0"/>
              <a:t> API:</a:t>
            </a:r>
          </a:p>
          <a:p>
            <a:r>
              <a:rPr lang="en-US" dirty="0">
                <a:hlinkClick r:id="rId2"/>
              </a:rPr>
              <a:t>https://pymonscore.azurewebsites.net/swagger/index.html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51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You have everything you need to complete the </a:t>
            </a:r>
            <a:r>
              <a:rPr lang="en-US" dirty="0" err="1"/>
              <a:t>Pymon</a:t>
            </a:r>
            <a:r>
              <a:rPr lang="en-US" dirty="0"/>
              <a:t> IOT game</a:t>
            </a:r>
          </a:p>
          <a:p>
            <a:r>
              <a:rPr lang="en-US" dirty="0"/>
              <a:t>Add sound effects to each led light up and button press events:</a:t>
            </a:r>
          </a:p>
          <a:p>
            <a:r>
              <a:rPr lang="en-US" dirty="0">
                <a:hlinkClick r:id="rId2"/>
              </a:rPr>
              <a:t>https://en.wikipedia.org/wiki/Simon_(game)#Gameplay</a:t>
            </a:r>
            <a:endParaRPr lang="en-US" dirty="0"/>
          </a:p>
          <a:p>
            <a:r>
              <a:rPr lang="en-US"/>
              <a:t>One </a:t>
            </a:r>
            <a:r>
              <a:rPr lang="en-US" dirty="0"/>
              <a:t>point is awarded for every correct guess – when the game is finished the total score should be Posted to the </a:t>
            </a:r>
            <a:r>
              <a:rPr lang="en-US" dirty="0" err="1"/>
              <a:t>Pymon</a:t>
            </a:r>
            <a:r>
              <a:rPr lang="en-US" dirty="0"/>
              <a:t>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example 2-4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RTTTL format is a string divided into three sections: name, default value, and data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Sections are separated by colons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name section contains the name 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of the ringtone</a:t>
            </a:r>
          </a:p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5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default value section is a set of values separated by commas, where each value contains a key and a value separated by an = character, which describes certain defaults which should be adhered to during the execution of the ringtone. Possible names are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 - duration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 - octave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 - beat, tempo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data section consists of a set of character strings separated by commas, where each string contains a duration, pitch, octave and optional dotting (which increases the duration of the note by one half)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7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21251</TotalTime>
  <Words>1185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833</cp:revision>
  <dcterms:created xsi:type="dcterms:W3CDTF">2018-11-03T17:51:56Z</dcterms:created>
  <dcterms:modified xsi:type="dcterms:W3CDTF">2021-07-04T04:17:24Z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